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8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07/10/2024</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07/10/2024</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fr-FR" sz="1950">
                <a:solidFill>
                  <a:srgbClr val="FFFFFF"/>
                </a:solidFill>
                <a:latin typeface="Arialle"/>
              </a:rPr>
              <a:t>Numéro d'affiliation – Nom du club​</a:t>
            </a:r>
          </a:p>
          <a:p>
            <a:pPr defTabSz="609630">
              <a:lnSpc>
                <a:spcPts val="2787"/>
              </a:lnSpc>
            </a:pPr>
            <a:r>
              <a:rPr lang="fr-FR" sz="1950">
                <a:solidFill>
                  <a:srgbClr val="FFFFFF"/>
                </a:solidFill>
                <a:latin typeface="Arialle"/>
              </a:rPr>
              <a:t>Ligue Régionale de …​</a:t>
            </a:r>
          </a:p>
          <a:p>
            <a:pPr defTabSz="609630">
              <a:lnSpc>
                <a:spcPts val="2787"/>
              </a:lnSpc>
            </a:pPr>
            <a:r>
              <a:rPr lang="fr-FR" sz="1950">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fr-FR" dirty="0">
                <a:solidFill>
                  <a:srgbClr val="FFFFFF"/>
                </a:solidFill>
                <a:latin typeface="Arialle"/>
              </a:rPr>
              <a:t>Septembre - 28 février 2025</a:t>
            </a:r>
            <a:endParaRPr lang="fr-FR" sz="1848" dirty="0">
              <a:solidFill>
                <a:srgbClr val="FFFFFF"/>
              </a:solidFill>
              <a:latin typeface="Arialle"/>
            </a:endParaRP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2023/2024, 2024/2025 et également celles planifiées pour 2025/2026.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2025/2026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94524" y="2938375"/>
            <a:ext cx="10112965" cy="24430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28/02/2025.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026D3C0F316641844E619F88ADA0C9" ma:contentTypeVersion="9" ma:contentTypeDescription="Crée un document." ma:contentTypeScope="" ma:versionID="ef588024f8dcbdd7ac346fefe66ca15b">
  <xsd:schema xmlns:xsd="http://www.w3.org/2001/XMLSchema" xmlns:xs="http://www.w3.org/2001/XMLSchema" xmlns:p="http://schemas.microsoft.com/office/2006/metadata/properties" xmlns:ns1="http://schemas.microsoft.com/sharepoint/v3" xmlns:ns2="cf4f3c24-9834-4852-bd43-0f455ac85de9" targetNamespace="http://schemas.microsoft.com/office/2006/metadata/properties" ma:root="true" ma:fieldsID="f6f4041cf3a636232e815d38a6041159" ns1:_="" ns2:_="">
    <xsd:import namespace="http://schemas.microsoft.com/sharepoint/v3"/>
    <xsd:import namespace="cf4f3c24-9834-4852-bd43-0f455ac85de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4f3c24-9834-4852-bd43-0f455ac85de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2.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3.xml><?xml version="1.0" encoding="utf-8"?>
<ds:datastoreItem xmlns:ds="http://schemas.openxmlformats.org/officeDocument/2006/customXml" ds:itemID="{E7B31B14-A7FD-474B-A911-94671EC6D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4f3c24-9834-4852-bd43-0f455ac85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6460</Words>
  <Application>Microsoft Office PowerPoint</Application>
  <PresentationFormat>Grand écran</PresentationFormat>
  <Paragraphs>725</Paragraphs>
  <Slides>85</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Justine GOUDOUNECHE</cp:lastModifiedBy>
  <cp:revision>166</cp:revision>
  <dcterms:created xsi:type="dcterms:W3CDTF">2021-10-24T20:52:01Z</dcterms:created>
  <dcterms:modified xsi:type="dcterms:W3CDTF">2024-10-07T13:09:40Z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0x01010015026D3C0F316641844E619F88ADA0C9</vt:lpwstr>
  </property>
  <property fmtid="{D5CDD505-2E9C-101B-9397-08002B2CF9AE}" pid="3" name="MediaServiceImageTags">
    <vt:lpwstr/>
  </property>
</Properties>
</file>